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Alegreya ExtraBold"/>
      <p:bold r:id="rId31"/>
      <p:boldItalic r:id="rId32"/>
    </p:embeddedFont>
    <p:embeddedFont>
      <p:font typeface="Alegreya Black"/>
      <p:bold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legreyaExtraBold-bold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33" Type="http://schemas.openxmlformats.org/officeDocument/2006/relationships/font" Target="fonts/AlegreyaBlack-bold.fntdata"/><Relationship Id="rId10" Type="http://schemas.openxmlformats.org/officeDocument/2006/relationships/slide" Target="slides/slide6.xml"/><Relationship Id="rId32" Type="http://schemas.openxmlformats.org/officeDocument/2006/relationships/font" Target="fonts/AlegreyaExtraBold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AlegreyaBlack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9a37ace9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b9a37ace9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20cffef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920cffef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c4a8d47e0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8c4a8d47e0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8c4a8d47e0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8c4a8d47e0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8c4a8d47e0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8c4a8d47e0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8c4a8d47e0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8c4a8d47e0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8c4a8d47e0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8c4a8d47e0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8c4a8d47e0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8c4a8d47e0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4dc3d3829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4dc3d3829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c4a8d47e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c4a8d47e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c4a8d47e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c4a8d47e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c4a8d47e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c4a8d47e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c4a8d47e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c4a8d47e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c4a8d47e0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c4a8d47e0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6037e1aab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6037e1aab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74586fe5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974586fe5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hyperlink" Target="http://www.youtube.com/watch?v=5Oo38Y2aRTM" TargetMode="External"/><Relationship Id="rId5" Type="http://schemas.openxmlformats.org/officeDocument/2006/relationships/image" Target="../media/image19.jpg"/><Relationship Id="rId6" Type="http://schemas.openxmlformats.org/officeDocument/2006/relationships/hyperlink" Target="http://www.youtube.com/watch?v=Lux93_Ai-pQ" TargetMode="External"/><Relationship Id="rId7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hyperlink" Target="http://www.youtube.com/watch?v=tKLRUn2pVBw" TargetMode="External"/><Relationship Id="rId9" Type="http://schemas.openxmlformats.org/officeDocument/2006/relationships/image" Target="../media/image8.jpg"/><Relationship Id="rId5" Type="http://schemas.openxmlformats.org/officeDocument/2006/relationships/image" Target="../media/image2.jpg"/><Relationship Id="rId6" Type="http://schemas.openxmlformats.org/officeDocument/2006/relationships/hyperlink" Target="http://www.youtube.com/watch?v=x3odEytcOnM" TargetMode="External"/><Relationship Id="rId7" Type="http://schemas.openxmlformats.org/officeDocument/2006/relationships/image" Target="../media/image13.jpg"/><Relationship Id="rId8" Type="http://schemas.openxmlformats.org/officeDocument/2006/relationships/hyperlink" Target="http://www.youtube.com/watch?v=vh7AcNfSI8A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hyperlink" Target="http://www.youtube.com/watch?v=4f2T1JyGpeY" TargetMode="External"/><Relationship Id="rId5" Type="http://schemas.openxmlformats.org/officeDocument/2006/relationships/image" Target="../media/image11.jpg"/><Relationship Id="rId6" Type="http://schemas.openxmlformats.org/officeDocument/2006/relationships/hyperlink" Target="http://www.youtube.com/watch?v=wTdMm5-O9So" TargetMode="External"/><Relationship Id="rId7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hyperlink" Target="http://www.youtube.com/watch?v=xYnkvNcX-Ag" TargetMode="External"/><Relationship Id="rId9" Type="http://schemas.openxmlformats.org/officeDocument/2006/relationships/image" Target="../media/image18.jpg"/><Relationship Id="rId5" Type="http://schemas.openxmlformats.org/officeDocument/2006/relationships/image" Target="../media/image15.jpg"/><Relationship Id="rId6" Type="http://schemas.openxmlformats.org/officeDocument/2006/relationships/hyperlink" Target="http://www.youtube.com/watch?v=S_SYhuhtwwg" TargetMode="External"/><Relationship Id="rId7" Type="http://schemas.openxmlformats.org/officeDocument/2006/relationships/image" Target="../media/image14.jpg"/><Relationship Id="rId8" Type="http://schemas.openxmlformats.org/officeDocument/2006/relationships/hyperlink" Target="http://www.youtube.com/watch?v=sjWmjIUMzyY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9 Remix </a:t>
            </a:r>
            <a:endParaRPr/>
          </a:p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own project from Mission 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328775" y="56250"/>
            <a:ext cx="3687300" cy="14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1800"/>
          </a:p>
        </p:txBody>
      </p:sp>
      <p:sp>
        <p:nvSpPr>
          <p:cNvPr id="157" name="Google Shape;157;p22"/>
          <p:cNvSpPr txBox="1"/>
          <p:nvPr/>
        </p:nvSpPr>
        <p:spPr>
          <a:xfrm>
            <a:off x="328775" y="1118525"/>
            <a:ext cx="3687300" cy="17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Extra Spicy-4A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Many games use two dice. Create a program that rolls two dice at the same time. 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30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5475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765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4859350" y="966200"/>
            <a:ext cx="4120800" cy="29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 Extra Spicy-4B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a color-match game. Display two rectangles, each with a random color. How long does it take to get matching colors?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044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194800" y="8603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416550" y="8603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638300" y="8603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966200" y="8603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9 Remix - 4A&#10;Extra Spicy Mission&#10;Rolls a double dice." id="167" name="Google Shape;167;p22" title="Mission 9 Remix - 4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400" y="2767450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9 Remix - 4B&#10;Extra Spicy Mission&#10;Selects two random colors and keeps track of how many &quot;spins&quot; it takes to get two matching colors." id="168" name="Google Shape;168;p22" title="Mission 9 Remix - 4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66200" y="292520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4" name="Google Shape;174;p23"/>
          <p:cNvSpPr txBox="1"/>
          <p:nvPr/>
        </p:nvSpPr>
        <p:spPr>
          <a:xfrm>
            <a:off x="517200" y="1058975"/>
            <a:ext cx="7959600" cy="3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 (previous slides)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suggestions as presented, or combine some of the options for your own mild, medium, spicy or extra spicy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your creativity to come up with your own idea for a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Decide with your partner what project you will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20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9 Remix Log for </a:t>
            </a:r>
            <a:r>
              <a:rPr b="1" lang="en" sz="209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Step #2</a:t>
            </a:r>
            <a:endParaRPr b="1" sz="209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320250" y="4207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0" name="Google Shape;180;p24"/>
          <p:cNvSpPr txBox="1"/>
          <p:nvPr/>
        </p:nvSpPr>
        <p:spPr>
          <a:xfrm>
            <a:off x="453800" y="1121150"/>
            <a:ext cx="78093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Make a plan</a:t>
            </a:r>
            <a:endParaRPr b="1" sz="24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variables will you need? What will you use them for?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functions will you create for the program?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lists will you use, and what will information will they store?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buttons will you program, and what will each button do?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20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9 Remix Log for </a:t>
            </a:r>
            <a:r>
              <a:rPr b="1" lang="en" sz="209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#3</a:t>
            </a:r>
            <a:endParaRPr sz="209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idx="1" type="body"/>
          </p:nvPr>
        </p:nvSpPr>
        <p:spPr>
          <a:xfrm>
            <a:off x="328775" y="5915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6" name="Google Shape;186;p25"/>
          <p:cNvSpPr txBox="1"/>
          <p:nvPr/>
        </p:nvSpPr>
        <p:spPr>
          <a:xfrm>
            <a:off x="807850" y="1155350"/>
            <a:ext cx="77457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Code your project</a:t>
            </a:r>
            <a:endParaRPr b="1" sz="24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1" lang="en" sz="2091">
                <a:solidFill>
                  <a:srgbClr val="4EB748"/>
                </a:solidFill>
                <a:latin typeface="Calibri"/>
                <a:ea typeface="Calibri"/>
                <a:cs typeface="Calibri"/>
                <a:sym typeface="Calibri"/>
              </a:rPr>
              <a:t>IMPORTANT: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In CodeSpace, go to the sandbox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Start with a new file and give it a descriptive name (</a:t>
            </a:r>
            <a:r>
              <a:rPr b="1"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Remix9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You can leave any program open, including </a:t>
            </a:r>
            <a:r>
              <a:rPr b="1"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Game Spinner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it as a guide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Import your modules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Create your lists and define your variables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Write your code, testing frequently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0750" y="1749650"/>
            <a:ext cx="47625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idx="1" type="body"/>
          </p:nvPr>
        </p:nvSpPr>
        <p:spPr>
          <a:xfrm>
            <a:off x="328775" y="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3" name="Google Shape;193;p26"/>
          <p:cNvSpPr txBox="1"/>
          <p:nvPr/>
        </p:nvSpPr>
        <p:spPr>
          <a:xfrm>
            <a:off x="402525" y="1122275"/>
            <a:ext cx="82707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Stop and test frequently!</a:t>
            </a:r>
            <a:endParaRPr b="1" sz="24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Don’t try to write all the code at one time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Think about the steps: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Just get one thing to work, then move on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Step by step!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Mistakes happen, so find them early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Type just a few lines of code and then run the program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If there is an error, fix it before continuing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debugger and your other programs for help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idx="1" type="body"/>
          </p:nvPr>
        </p:nvSpPr>
        <p:spPr>
          <a:xfrm>
            <a:off x="294625" y="10187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9" name="Google Shape;199;p27"/>
          <p:cNvSpPr txBox="1"/>
          <p:nvPr/>
        </p:nvSpPr>
        <p:spPr>
          <a:xfrm>
            <a:off x="385450" y="1241875"/>
            <a:ext cx="81084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Documentation!</a:t>
            </a:r>
            <a:endParaRPr b="1" sz="24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Make sure your code is readable by adding blank lines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comments to sections of your code that explain what they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>
            <p:ph idx="1" type="body"/>
          </p:nvPr>
        </p:nvSpPr>
        <p:spPr>
          <a:xfrm>
            <a:off x="303150" y="17877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5" name="Google Shape;205;p28"/>
          <p:cNvSpPr txBox="1"/>
          <p:nvPr/>
        </p:nvSpPr>
        <p:spPr>
          <a:xfrm>
            <a:off x="402525" y="1180975"/>
            <a:ext cx="8519400" cy="3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Get feedback</a:t>
            </a:r>
            <a:endParaRPr b="1" sz="24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Show your code to other students.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do they think? Have them fill out the feedback form on your Mission 9 Remix Log.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Mission Log has space for two people to give feedback. The feedback can come from two peers or one peer and yourself.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Modify your code to make your project even better</a:t>
            </a:r>
            <a:endParaRPr b="1" sz="209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9"/>
          <p:cNvPicPr preferRelativeResize="0"/>
          <p:nvPr/>
        </p:nvPicPr>
        <p:blipFill rotWithShape="1">
          <a:blip r:embed="rId3">
            <a:alphaModFix/>
          </a:blip>
          <a:srcRect b="10849" l="0" r="0" t="0"/>
          <a:stretch/>
        </p:blipFill>
        <p:spPr>
          <a:xfrm>
            <a:off x="4389075" y="1935150"/>
            <a:ext cx="4637626" cy="27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9"/>
          <p:cNvPicPr preferRelativeResize="0"/>
          <p:nvPr/>
        </p:nvPicPr>
        <p:blipFill rotWithShape="1">
          <a:blip r:embed="rId3">
            <a:alphaModFix/>
          </a:blip>
          <a:srcRect b="9665" l="0" r="0" t="0"/>
          <a:stretch/>
        </p:blipFill>
        <p:spPr>
          <a:xfrm>
            <a:off x="4257700" y="226025"/>
            <a:ext cx="4637626" cy="27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you have your own remix!</a:t>
            </a:r>
            <a:endParaRPr/>
          </a:p>
        </p:txBody>
      </p:sp>
      <p:sp>
        <p:nvSpPr>
          <p:cNvPr id="213" name="Google Shape;213;p29"/>
          <p:cNvSpPr txBox="1"/>
          <p:nvPr>
            <p:ph idx="1" type="body"/>
          </p:nvPr>
        </p:nvSpPr>
        <p:spPr>
          <a:xfrm>
            <a:off x="311700" y="1000075"/>
            <a:ext cx="4260300" cy="3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FF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Congratulations!</a:t>
            </a:r>
            <a:endParaRPr sz="3000">
              <a:solidFill>
                <a:srgbClr val="FF00FF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By completing this remix you have:</a:t>
            </a:r>
            <a:endParaRPr/>
          </a:p>
          <a:p>
            <a:pPr indent="-36957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learned more about programming</a:t>
            </a:r>
            <a:endParaRPr/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practiced the skills and concepts from the missions</a:t>
            </a:r>
            <a:endParaRPr/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been thinking! And problem solving and much more!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Reflection</a:t>
            </a:r>
            <a:endParaRPr/>
          </a:p>
        </p:txBody>
      </p:sp>
      <p:sp>
        <p:nvSpPr>
          <p:cNvPr id="219" name="Google Shape;219;p30"/>
          <p:cNvSpPr txBox="1"/>
          <p:nvPr>
            <p:ph idx="1" type="body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Wow! Great job!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Share your project with your friends!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projects from other students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your Mission 9 Remix Log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Don’t forget to clear your CodeX by running your </a:t>
            </a:r>
            <a:r>
              <a:rPr b="1" lang="en"/>
              <a:t>Clear </a:t>
            </a:r>
            <a:r>
              <a:rPr lang="en"/>
              <a:t>program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Warm-up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52475"/>
            <a:ext cx="5551800" cy="36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9 introduced functions, parameters and arguments.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your Mission 9 Remix Log, answer the pre-mission preparation questions:</a:t>
            </a:r>
            <a:endParaRPr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is a function?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is the difference between a parameter and an argument?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5202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a project remix!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4444800" cy="3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remix can be:</a:t>
            </a:r>
            <a:endParaRPr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new program created by adding new code to a program you already created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combine parts of two or more programs in a remix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similar idea in a different way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25" y="1210725"/>
            <a:ext cx="3830400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4444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Remix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000075"/>
            <a:ext cx="4444800" cy="3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remix will let you:</a:t>
            </a:r>
            <a:endParaRPr/>
          </a:p>
          <a:p>
            <a:pPr indent="-361435" lvl="0" marL="457200" rtl="0" algn="l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Improve your</a:t>
            </a:r>
            <a:r>
              <a:rPr lang="en" sz="2091"/>
              <a:t> skills and practice the concepts from the mission</a:t>
            </a:r>
            <a:endParaRPr sz="2091"/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Be creative</a:t>
            </a:r>
            <a:endParaRPr sz="2091"/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Remember code from earlier programs and missions</a:t>
            </a:r>
            <a:endParaRPr sz="2091"/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Work with other students</a:t>
            </a:r>
            <a:endParaRPr sz="2091"/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Design an original program and write the code all on your own</a:t>
            </a:r>
            <a:endParaRPr sz="2091"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15654" l="5782" r="4571" t="0"/>
          <a:stretch/>
        </p:blipFill>
        <p:spPr>
          <a:xfrm>
            <a:off x="4756500" y="610800"/>
            <a:ext cx="4105525" cy="28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426100" y="126475"/>
            <a:ext cx="3957900" cy="14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50"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305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29875" y="1305575"/>
            <a:ext cx="4584000" cy="36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Review the mission</a:t>
            </a:r>
            <a:endParaRPr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your project from </a:t>
            </a:r>
            <a:br>
              <a:rPr lang="en"/>
            </a:br>
            <a:r>
              <a:rPr lang="en"/>
              <a:t>Mission 9</a:t>
            </a:r>
            <a:endParaRPr/>
          </a:p>
          <a:p>
            <a:pPr indent="-361435" lvl="1" marL="914400" rtl="0" algn="l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does the program do?</a:t>
            </a:r>
            <a:endParaRPr sz="2091"/>
          </a:p>
          <a:p>
            <a:pPr indent="-361435" lvl="1" marL="914400" rtl="0" algn="l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skills were used or concepts learned?</a:t>
            </a:r>
            <a:endParaRPr sz="209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20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435" lvl="0" marL="457200" rtl="0" algn="l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Fill out the information in the Mission 9 Remix Log for</a:t>
            </a:r>
            <a:r>
              <a:rPr b="1" lang="en" sz="2091"/>
              <a:t> Step 1</a:t>
            </a:r>
            <a:endParaRPr b="1" sz="2091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975" y="339650"/>
            <a:ext cx="3925325" cy="4349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6" name="Google Shape;96;p18"/>
          <p:cNvSpPr txBox="1"/>
          <p:nvPr/>
        </p:nvSpPr>
        <p:spPr>
          <a:xfrm>
            <a:off x="517200" y="1211375"/>
            <a:ext cx="4909800" cy="3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Ten suggestions are on the next 3 slides. You can use any of these ideas or come up with your own.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0" l="23236" r="0" t="0"/>
          <a:stretch/>
        </p:blipFill>
        <p:spPr>
          <a:xfrm>
            <a:off x="5941225" y="1211375"/>
            <a:ext cx="2940249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3" name="Google Shape;103;p19"/>
          <p:cNvSpPr txBox="1"/>
          <p:nvPr/>
        </p:nvSpPr>
        <p:spPr>
          <a:xfrm>
            <a:off x="328775" y="1158025"/>
            <a:ext cx="2669100" cy="3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Mild-1A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a function that will give an introduction and wait to start the game spinner. Then add a button to break out of the infinite loop and end the program with a message.</a:t>
            </a: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5925325" y="1155350"/>
            <a:ext cx="29376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Mild-1B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a beep for each arrow spin.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Mild-1C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Make the animation spin counterclockwise instead of clockwise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925325" y="10818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1775" y="1053300"/>
            <a:ext cx="226100" cy="78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9"/>
          <p:cNvCxnSpPr/>
          <p:nvPr/>
        </p:nvCxnSpPr>
        <p:spPr>
          <a:xfrm flipH="1">
            <a:off x="2926250" y="1953500"/>
            <a:ext cx="570300" cy="1989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9"/>
          <p:cNvCxnSpPr/>
          <p:nvPr/>
        </p:nvCxnSpPr>
        <p:spPr>
          <a:xfrm flipH="1" rot="10800000">
            <a:off x="5601225" y="2083350"/>
            <a:ext cx="402000" cy="6738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9"/>
          <p:cNvCxnSpPr>
            <a:stCxn id="110" idx="3"/>
          </p:cNvCxnSpPr>
          <p:nvPr/>
        </p:nvCxnSpPr>
        <p:spPr>
          <a:xfrm flipH="1" rot="10800000">
            <a:off x="5688950" y="3590112"/>
            <a:ext cx="340500" cy="6231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925325" y="2408412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9 Remix - 1A&#10;Mild Mission&#10;Adds an intro, wait, and stop button with ending." id="112" name="Google Shape;112;p19" title="Mission 9 Remix - 1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0602" y="1053300"/>
            <a:ext cx="2170173" cy="1220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9 Remix - 1B&#10;Mild Mission&#10;Adds a random beep for the arrow spins" id="113" name="Google Shape;113;p19" title="Missio 9 Remix - 1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18775" y="2328074"/>
            <a:ext cx="2170200" cy="1220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9 Remix - 1C&#10;Mild Mission&#10;Arrow spins counterclockwise" id="110" name="Google Shape;110;p19" title="Mission 9 Remix - 1C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18800" y="3602850"/>
            <a:ext cx="2170150" cy="12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28775" y="-17050"/>
            <a:ext cx="5826000" cy="13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9" name="Google Shape;119;p20"/>
          <p:cNvSpPr txBox="1"/>
          <p:nvPr/>
        </p:nvSpPr>
        <p:spPr>
          <a:xfrm>
            <a:off x="4975325" y="267173"/>
            <a:ext cx="3992100" cy="29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Medium-2B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Many games use colors, numbers or specific images on the wheel. Show a random color (or large number) on the screen. Instead of ending with a random arrow, get a random number for count and whatever is showing at the end is the selection. (Only one function needed)</a:t>
            </a:r>
            <a:endParaRPr sz="1200">
              <a:solidFill>
                <a:srgbClr val="CC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328775" y="1199375"/>
            <a:ext cx="2140500" cy="28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Medium-2A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 BTN_A for spinning clockwise and BTN_B for spinning counterclockwise.</a:t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13300" y="11001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5050" y="11001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987619" y="142725"/>
            <a:ext cx="184384" cy="95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174042" y="142725"/>
            <a:ext cx="184384" cy="957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9 Remix - 2A&#10;Medium Mission&#10;Uses button A to spin clockwise and button B to spin counterclockwise" id="125" name="Google Shape;125;p20" title="Mission 9 Remix - 2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9275" y="858125"/>
            <a:ext cx="2366525" cy="13311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9 Remix - 2B&#10;Medium Mission&#10;Spins colors instead of arrows" id="126" name="Google Shape;126;p20" title="Mission 9 Remix - 2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69265" y="2461350"/>
            <a:ext cx="2366536" cy="1331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20"/>
          <p:cNvCxnSpPr/>
          <p:nvPr/>
        </p:nvCxnSpPr>
        <p:spPr>
          <a:xfrm flipH="1" rot="10800000">
            <a:off x="4835800" y="2317050"/>
            <a:ext cx="245400" cy="7275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p20"/>
          <p:cNvCxnSpPr>
            <a:stCxn id="125" idx="1"/>
          </p:cNvCxnSpPr>
          <p:nvPr/>
        </p:nvCxnSpPr>
        <p:spPr>
          <a:xfrm flipH="1">
            <a:off x="2132675" y="1523709"/>
            <a:ext cx="336600" cy="8064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328775" y="56250"/>
            <a:ext cx="3687300" cy="14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1800"/>
          </a:p>
        </p:txBody>
      </p:sp>
      <p:sp>
        <p:nvSpPr>
          <p:cNvPr id="134" name="Google Shape;134;p21"/>
          <p:cNvSpPr txBox="1"/>
          <p:nvPr/>
        </p:nvSpPr>
        <p:spPr>
          <a:xfrm>
            <a:off x="328775" y="1118525"/>
            <a:ext cx="2857800" cy="3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Spicy-3A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both Button A and Button B for two different things. For example, use button A for the arrow spin and button B for the dice roll. Or button A for arrow spin and button B for colors.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044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0235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003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21"/>
          <p:cNvCxnSpPr>
            <a:stCxn id="139" idx="1"/>
          </p:cNvCxnSpPr>
          <p:nvPr/>
        </p:nvCxnSpPr>
        <p:spPr>
          <a:xfrm flipH="1">
            <a:off x="2765188" y="977728"/>
            <a:ext cx="698100" cy="6405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0" name="Google Shape;140;p21"/>
          <p:cNvSpPr txBox="1"/>
          <p:nvPr/>
        </p:nvSpPr>
        <p:spPr>
          <a:xfrm>
            <a:off x="6162000" y="288075"/>
            <a:ext cx="2788200" cy="39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Spicy-3B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another list and use a different beep for each arrow.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 Spicy-3C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a 2-player game. Each player presses their own button. Use the dice roll or assign points to the arrows or colors. The first player to a point value wins.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47250" y="194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545200" y="194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843150" y="194375"/>
            <a:ext cx="226100" cy="78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21"/>
          <p:cNvCxnSpPr/>
          <p:nvPr/>
        </p:nvCxnSpPr>
        <p:spPr>
          <a:xfrm flipH="1" rot="10800000">
            <a:off x="5596250" y="1563826"/>
            <a:ext cx="615000" cy="8352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5" name="Google Shape;145;p21"/>
          <p:cNvCxnSpPr>
            <a:stCxn id="146" idx="3"/>
          </p:cNvCxnSpPr>
          <p:nvPr/>
        </p:nvCxnSpPr>
        <p:spPr>
          <a:xfrm flipH="1" rot="10800000">
            <a:off x="5638400" y="3157571"/>
            <a:ext cx="523500" cy="7533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00525" y="1999737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598475" y="1999737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896425" y="1999737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9 Remix - 3A&#10;Spicy Mission&#10;Uses button A to spin arrows and button B to roll the die" id="150" name="Google Shape;150;p21" title="Mission 9 Remix - 3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6475" y="288075"/>
            <a:ext cx="2364734" cy="1330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9 Remix - 3B&#10;Spicy Mission&#10;Adds a specific tone, pixel and color to each arrow (uses three more lists)." id="151" name="Google Shape;151;p21" title="Mission 9 Remix - 3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73675" y="1714500"/>
            <a:ext cx="2364725" cy="13301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9 Remix - 3C&#10;Spicy Mission&#10;Two player game with dice roll that adds the rolls until the first person reaches 20 or more." id="146" name="Google Shape;146;p21" title="Mission 9 Remix - 3C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73675" y="3245792"/>
            <a:ext cx="2364725" cy="1330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